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6576000" cy="18288000"/>
  <p:notesSz cx="6858000" cy="9144000"/>
  <p:defaultTextStyle>
    <a:defPPr>
      <a:defRPr lang="en-US"/>
    </a:defPPr>
    <a:lvl1pPr marL="0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6992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3985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097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6796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4959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1952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68944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3593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1" d="100"/>
          <a:sy n="31" d="100"/>
        </p:scale>
        <p:origin x="-294" y="-84"/>
      </p:cViewPr>
      <p:guideLst>
        <p:guide orient="horz" pos="5760"/>
        <p:guide pos="115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23C70-978F-4119-AD8D-AE1B9E7031AE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943B3-FBF8-4519-A860-34AA73F24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11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566992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3133985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470097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626796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7834959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9401952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10968944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1253593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time</a:t>
            </a:r>
            <a:r>
              <a:rPr lang="en-US" baseline="0" dirty="0" smtClean="0"/>
              <a:t> as follows 3 seconds, 6 minutes and 50 seconds, 11 minutes and 54 seconds, 22 minutes and 54 seconds, 36 minutes and </a:t>
            </a:r>
            <a:r>
              <a:rPr lang="en-US" baseline="0" smtClean="0"/>
              <a:t>25 seconds, and </a:t>
            </a:r>
            <a:r>
              <a:rPr lang="en-US" baseline="0" dirty="0" smtClean="0"/>
              <a:t>45 minutes and 3 seconds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943B3-FBF8-4519-A860-34AA73F240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68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5681137"/>
            <a:ext cx="31089600" cy="39200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0363200"/>
            <a:ext cx="25603200" cy="4673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69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3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09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679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49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1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689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35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5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99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17600" y="732372"/>
            <a:ext cx="8229600" cy="1560406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0" y="732372"/>
            <a:ext cx="24079200" cy="156040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418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82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9252" y="11751737"/>
            <a:ext cx="31089600" cy="363220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9252" y="7751236"/>
            <a:ext cx="31089600" cy="4000499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6992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3985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097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6796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4959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195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68944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3593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3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0" y="4267204"/>
            <a:ext cx="16154400" cy="12069235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92800" y="4267204"/>
            <a:ext cx="16154400" cy="12069235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13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4093635"/>
            <a:ext cx="16160752" cy="1706032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6992" indent="0">
              <a:buNone/>
              <a:defRPr sz="6900" b="1"/>
            </a:lvl2pPr>
            <a:lvl3pPr marL="3133985" indent="0">
              <a:buNone/>
              <a:defRPr sz="6200" b="1"/>
            </a:lvl3pPr>
            <a:lvl4pPr marL="4700977" indent="0">
              <a:buNone/>
              <a:defRPr sz="5500" b="1"/>
            </a:lvl4pPr>
            <a:lvl5pPr marL="6267967" indent="0">
              <a:buNone/>
              <a:defRPr sz="5500" b="1"/>
            </a:lvl5pPr>
            <a:lvl6pPr marL="7834959" indent="0">
              <a:buNone/>
              <a:defRPr sz="5500" b="1"/>
            </a:lvl6pPr>
            <a:lvl7pPr marL="9401952" indent="0">
              <a:buNone/>
              <a:defRPr sz="5500" b="1"/>
            </a:lvl7pPr>
            <a:lvl8pPr marL="10968944" indent="0">
              <a:buNone/>
              <a:defRPr sz="5500" b="1"/>
            </a:lvl8pPr>
            <a:lvl9pPr marL="12535937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8800" y="5799667"/>
            <a:ext cx="16160752" cy="10536768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80106" y="4093635"/>
            <a:ext cx="16167100" cy="1706032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6992" indent="0">
              <a:buNone/>
              <a:defRPr sz="6900" b="1"/>
            </a:lvl2pPr>
            <a:lvl3pPr marL="3133985" indent="0">
              <a:buNone/>
              <a:defRPr sz="6200" b="1"/>
            </a:lvl3pPr>
            <a:lvl4pPr marL="4700977" indent="0">
              <a:buNone/>
              <a:defRPr sz="5500" b="1"/>
            </a:lvl4pPr>
            <a:lvl5pPr marL="6267967" indent="0">
              <a:buNone/>
              <a:defRPr sz="5500" b="1"/>
            </a:lvl5pPr>
            <a:lvl6pPr marL="7834959" indent="0">
              <a:buNone/>
              <a:defRPr sz="5500" b="1"/>
            </a:lvl6pPr>
            <a:lvl7pPr marL="9401952" indent="0">
              <a:buNone/>
              <a:defRPr sz="5500" b="1"/>
            </a:lvl7pPr>
            <a:lvl8pPr marL="10968944" indent="0">
              <a:buNone/>
              <a:defRPr sz="5500" b="1"/>
            </a:lvl8pPr>
            <a:lvl9pPr marL="12535937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80106" y="5799667"/>
            <a:ext cx="16167100" cy="10536768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7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24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5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6" y="728133"/>
            <a:ext cx="12033252" cy="309880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00200" y="728138"/>
            <a:ext cx="20447000" cy="15608301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6" y="3826938"/>
            <a:ext cx="12033252" cy="12509501"/>
          </a:xfrm>
        </p:spPr>
        <p:txBody>
          <a:bodyPr/>
          <a:lstStyle>
            <a:lvl1pPr marL="0" indent="0">
              <a:buNone/>
              <a:defRPr sz="4800"/>
            </a:lvl1pPr>
            <a:lvl2pPr marL="1566992" indent="0">
              <a:buNone/>
              <a:defRPr sz="4100"/>
            </a:lvl2pPr>
            <a:lvl3pPr marL="3133985" indent="0">
              <a:buNone/>
              <a:defRPr sz="3400"/>
            </a:lvl3pPr>
            <a:lvl4pPr marL="4700977" indent="0">
              <a:buNone/>
              <a:defRPr sz="3100"/>
            </a:lvl4pPr>
            <a:lvl5pPr marL="6267967" indent="0">
              <a:buNone/>
              <a:defRPr sz="3100"/>
            </a:lvl5pPr>
            <a:lvl6pPr marL="7834959" indent="0">
              <a:buNone/>
              <a:defRPr sz="3100"/>
            </a:lvl6pPr>
            <a:lvl7pPr marL="9401952" indent="0">
              <a:buNone/>
              <a:defRPr sz="3100"/>
            </a:lvl7pPr>
            <a:lvl8pPr marL="10968944" indent="0">
              <a:buNone/>
              <a:defRPr sz="3100"/>
            </a:lvl8pPr>
            <a:lvl9pPr marL="12535937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52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9152" y="12801600"/>
            <a:ext cx="21945600" cy="1511301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69152" y="1634067"/>
            <a:ext cx="21945600" cy="10972800"/>
          </a:xfrm>
        </p:spPr>
        <p:txBody>
          <a:bodyPr/>
          <a:lstStyle>
            <a:lvl1pPr marL="0" indent="0">
              <a:buNone/>
              <a:defRPr sz="11000"/>
            </a:lvl1pPr>
            <a:lvl2pPr marL="1566992" indent="0">
              <a:buNone/>
              <a:defRPr sz="9600"/>
            </a:lvl2pPr>
            <a:lvl3pPr marL="3133985" indent="0">
              <a:buNone/>
              <a:defRPr sz="8200"/>
            </a:lvl3pPr>
            <a:lvl4pPr marL="4700977" indent="0">
              <a:buNone/>
              <a:defRPr sz="6900"/>
            </a:lvl4pPr>
            <a:lvl5pPr marL="6267967" indent="0">
              <a:buNone/>
              <a:defRPr sz="6900"/>
            </a:lvl5pPr>
            <a:lvl6pPr marL="7834959" indent="0">
              <a:buNone/>
              <a:defRPr sz="6900"/>
            </a:lvl6pPr>
            <a:lvl7pPr marL="9401952" indent="0">
              <a:buNone/>
              <a:defRPr sz="6900"/>
            </a:lvl7pPr>
            <a:lvl8pPr marL="10968944" indent="0">
              <a:buNone/>
              <a:defRPr sz="6900"/>
            </a:lvl8pPr>
            <a:lvl9pPr marL="12535937" indent="0">
              <a:buNone/>
              <a:defRPr sz="6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9152" y="14312901"/>
            <a:ext cx="21945600" cy="2146299"/>
          </a:xfrm>
        </p:spPr>
        <p:txBody>
          <a:bodyPr/>
          <a:lstStyle>
            <a:lvl1pPr marL="0" indent="0">
              <a:buNone/>
              <a:defRPr sz="4800"/>
            </a:lvl1pPr>
            <a:lvl2pPr marL="1566992" indent="0">
              <a:buNone/>
              <a:defRPr sz="4100"/>
            </a:lvl2pPr>
            <a:lvl3pPr marL="3133985" indent="0">
              <a:buNone/>
              <a:defRPr sz="3400"/>
            </a:lvl3pPr>
            <a:lvl4pPr marL="4700977" indent="0">
              <a:buNone/>
              <a:defRPr sz="3100"/>
            </a:lvl4pPr>
            <a:lvl5pPr marL="6267967" indent="0">
              <a:buNone/>
              <a:defRPr sz="3100"/>
            </a:lvl5pPr>
            <a:lvl6pPr marL="7834959" indent="0">
              <a:buNone/>
              <a:defRPr sz="3100"/>
            </a:lvl6pPr>
            <a:lvl7pPr marL="9401952" indent="0">
              <a:buNone/>
              <a:defRPr sz="3100"/>
            </a:lvl7pPr>
            <a:lvl8pPr marL="10968944" indent="0">
              <a:buNone/>
              <a:defRPr sz="3100"/>
            </a:lvl8pPr>
            <a:lvl9pPr marL="12535937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66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8800" y="732368"/>
            <a:ext cx="32918400" cy="3048000"/>
          </a:xfrm>
          <a:prstGeom prst="rect">
            <a:avLst/>
          </a:prstGeom>
        </p:spPr>
        <p:txBody>
          <a:bodyPr vert="horz" lIns="313399" tIns="156700" rIns="313399" bIns="1567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4267204"/>
            <a:ext cx="32918400" cy="12069235"/>
          </a:xfrm>
          <a:prstGeom prst="rect">
            <a:avLst/>
          </a:prstGeom>
        </p:spPr>
        <p:txBody>
          <a:bodyPr vert="horz" lIns="313399" tIns="156700" rIns="313399" bIns="15670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28800" y="16950271"/>
            <a:ext cx="853440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496800" y="16950271"/>
            <a:ext cx="1158240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212800" y="16950271"/>
            <a:ext cx="853440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67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3985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245" indent="-1175245" algn="l" defTabSz="3133985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6361" indent="-979368" algn="l" defTabSz="3133985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7480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4472" indent="-783495" algn="l" defTabSz="3133985" rtl="0" eaLnBrk="1" latinLnBrk="0" hangingPunct="1">
        <a:spcBef>
          <a:spcPct val="20000"/>
        </a:spcBef>
        <a:buFont typeface="Arial" pitchFamily="34" charset="0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1465" indent="-783495" algn="l" defTabSz="3133985" rtl="0" eaLnBrk="1" latinLnBrk="0" hangingPunct="1">
        <a:spcBef>
          <a:spcPct val="20000"/>
        </a:spcBef>
        <a:buFont typeface="Arial" pitchFamily="34" charset="0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18457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5450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2442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19431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6992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3985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097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6796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4959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1952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68944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593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3" r="13430"/>
          <a:stretch/>
        </p:blipFill>
        <p:spPr bwMode="auto">
          <a:xfrm>
            <a:off x="1009650" y="487680"/>
            <a:ext cx="11183816" cy="8577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5" r="13538"/>
          <a:stretch/>
        </p:blipFill>
        <p:spPr bwMode="auto">
          <a:xfrm>
            <a:off x="12427927" y="492252"/>
            <a:ext cx="11136923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9" r="13501"/>
          <a:stretch/>
        </p:blipFill>
        <p:spPr bwMode="auto">
          <a:xfrm>
            <a:off x="23945850" y="492252"/>
            <a:ext cx="111252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75" r="13375"/>
          <a:stretch/>
        </p:blipFill>
        <p:spPr bwMode="auto">
          <a:xfrm>
            <a:off x="1030166" y="9296400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1" r="13500"/>
          <a:stretch/>
        </p:blipFill>
        <p:spPr bwMode="auto">
          <a:xfrm>
            <a:off x="23945850" y="9296400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2752286" y="7452300"/>
            <a:ext cx="3581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0.05 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4399748" y="7452300"/>
            <a:ext cx="43911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6.83 min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5086798" y="7452300"/>
            <a:ext cx="43911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11.9 min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019800" y="9677400"/>
            <a:ext cx="43911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22.9 min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8767258" y="9677400"/>
            <a:ext cx="53340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45.05 min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0" r="13723"/>
          <a:stretch/>
        </p:blipFill>
        <p:spPr bwMode="auto">
          <a:xfrm>
            <a:off x="12458407" y="9296400"/>
            <a:ext cx="11106443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17373600" y="9677400"/>
            <a:ext cx="50292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36.42 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971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62</Words>
  <Application>Microsoft Office PowerPoint</Application>
  <PresentationFormat>Custom</PresentationFormat>
  <Paragraphs>8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</dc:creator>
  <cp:lastModifiedBy>Javier</cp:lastModifiedBy>
  <cp:revision>5</cp:revision>
  <dcterms:created xsi:type="dcterms:W3CDTF">2016-07-28T16:43:13Z</dcterms:created>
  <dcterms:modified xsi:type="dcterms:W3CDTF">2016-07-28T20:01:17Z</dcterms:modified>
</cp:coreProperties>
</file>

<file path=docProps/thumbnail.jpeg>
</file>